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B7780-5A76-46E5-9426-72E69FF852E0}" v="4" dt="2021-04-20T14:38:21.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87D8BE9F-C061-C000-07CC-DA986A065381}"/>
    <pc:docChg chg="modSld">
      <pc:chgData name="Simons, Zach" userId="S::zach.simons@kimley-horn.com::3a5217f5-eaac-4f0f-b23c-aa59983becee" providerId="AD" clId="Web-{87D8BE9F-C061-C000-07CC-DA986A065381}" dt="2021-04-16T15:50:02.889" v="218"/>
      <pc:docMkLst>
        <pc:docMk/>
      </pc:docMkLst>
      <pc:sldChg chg="modNotes">
        <pc:chgData name="Simons, Zach" userId="S::zach.simons@kimley-horn.com::3a5217f5-eaac-4f0f-b23c-aa59983becee" providerId="AD" clId="Web-{87D8BE9F-C061-C000-07CC-DA986A065381}" dt="2021-04-16T15:45:53.993" v="2"/>
        <pc:sldMkLst>
          <pc:docMk/>
          <pc:sldMk cId="3309063412" sldId="503"/>
        </pc:sldMkLst>
      </pc:sldChg>
      <pc:sldChg chg="modSp modNotes">
        <pc:chgData name="Simons, Zach" userId="S::zach.simons@kimley-horn.com::3a5217f5-eaac-4f0f-b23c-aa59983becee" providerId="AD" clId="Web-{87D8BE9F-C061-C000-07CC-DA986A065381}" dt="2021-04-16T15:47:08.729" v="83"/>
        <pc:sldMkLst>
          <pc:docMk/>
          <pc:sldMk cId="4020193246" sldId="504"/>
        </pc:sldMkLst>
        <pc:graphicFrameChg chg="mod modGraphic">
          <ac:chgData name="Simons, Zach" userId="S::zach.simons@kimley-horn.com::3a5217f5-eaac-4f0f-b23c-aa59983becee" providerId="AD" clId="Web-{87D8BE9F-C061-C000-07CC-DA986A065381}" dt="2021-04-16T15:47:08.729" v="83"/>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87D8BE9F-C061-C000-07CC-DA986A065381}" dt="2021-04-16T15:48:42.918" v="152"/>
        <pc:sldMkLst>
          <pc:docMk/>
          <pc:sldMk cId="902281997" sldId="505"/>
        </pc:sldMkLst>
        <pc:graphicFrameChg chg="mod modGraphic">
          <ac:chgData name="Simons, Zach" userId="S::zach.simons@kimley-horn.com::3a5217f5-eaac-4f0f-b23c-aa59983becee" providerId="AD" clId="Web-{87D8BE9F-C061-C000-07CC-DA986A065381}" dt="2021-04-16T15:48:24.121" v="145"/>
          <ac:graphicFrameMkLst>
            <pc:docMk/>
            <pc:sldMk cId="902281997" sldId="505"/>
            <ac:graphicFrameMk id="11" creationId="{9F149903-9EB5-4E54-9AC5-7F449BB7E1D0}"/>
          </ac:graphicFrameMkLst>
        </pc:graphicFrameChg>
      </pc:sldChg>
      <pc:sldChg chg="delSp modSp modNotes">
        <pc:chgData name="Simons, Zach" userId="S::zach.simons@kimley-horn.com::3a5217f5-eaac-4f0f-b23c-aa59983becee" providerId="AD" clId="Web-{87D8BE9F-C061-C000-07CC-DA986A065381}" dt="2021-04-16T15:50:02.889" v="218"/>
        <pc:sldMkLst>
          <pc:docMk/>
          <pc:sldMk cId="4219494486" sldId="506"/>
        </pc:sldMkLst>
        <pc:spChg chg="del">
          <ac:chgData name="Simons, Zach" userId="S::zach.simons@kimley-horn.com::3a5217f5-eaac-4f0f-b23c-aa59983becee" providerId="AD" clId="Web-{87D8BE9F-C061-C000-07CC-DA986A065381}" dt="2021-04-16T15:50:02.889" v="218"/>
          <ac:spMkLst>
            <pc:docMk/>
            <pc:sldMk cId="4219494486" sldId="506"/>
            <ac:spMk id="12" creationId="{7F681DB6-4BFB-441E-BB96-7BED17AB88F6}"/>
          </ac:spMkLst>
        </pc:spChg>
        <pc:graphicFrameChg chg="mod modGraphic">
          <ac:chgData name="Simons, Zach" userId="S::zach.simons@kimley-horn.com::3a5217f5-eaac-4f0f-b23c-aa59983becee" providerId="AD" clId="Web-{87D8BE9F-C061-C000-07CC-DA986A065381}" dt="2021-04-16T15:49:45.169" v="212"/>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21D2BE9F-4029-C000-07CC-D71D44F5B367}"/>
    <pc:docChg chg="modSld">
      <pc:chgData name="Simons, Zach" userId="S::zach.simons@kimley-horn.com::3a5217f5-eaac-4f0f-b23c-aa59983becee" providerId="AD" clId="Web-{21D2BE9F-4029-C000-07CC-D71D44F5B367}" dt="2021-04-16T14:08:30.050" v="237" actId="1076"/>
      <pc:docMkLst>
        <pc:docMk/>
      </pc:docMkLst>
      <pc:sldChg chg="delSp modSp">
        <pc:chgData name="Simons, Zach" userId="S::zach.simons@kimley-horn.com::3a5217f5-eaac-4f0f-b23c-aa59983becee" providerId="AD" clId="Web-{21D2BE9F-4029-C000-07CC-D71D44F5B367}" dt="2021-04-16T14:02:13.324" v="176"/>
        <pc:sldMkLst>
          <pc:docMk/>
          <pc:sldMk cId="3309063412" sldId="503"/>
        </pc:sldMkLst>
        <pc:spChg chg="del">
          <ac:chgData name="Simons, Zach" userId="S::zach.simons@kimley-horn.com::3a5217f5-eaac-4f0f-b23c-aa59983becee" providerId="AD" clId="Web-{21D2BE9F-4029-C000-07CC-D71D44F5B367}" dt="2021-04-16T14:02:13.324" v="176"/>
          <ac:spMkLst>
            <pc:docMk/>
            <pc:sldMk cId="3309063412" sldId="503"/>
            <ac:spMk id="6" creationId="{7027257B-4FDA-4D5E-B242-50F7A10EADD1}"/>
          </ac:spMkLst>
        </pc:spChg>
        <pc:graphicFrameChg chg="mod modGraphic">
          <ac:chgData name="Simons, Zach" userId="S::zach.simons@kimley-horn.com::3a5217f5-eaac-4f0f-b23c-aa59983becee" providerId="AD" clId="Web-{21D2BE9F-4029-C000-07CC-D71D44F5B367}" dt="2021-04-16T13:55:52.692" v="41"/>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21D2BE9F-4029-C000-07CC-D71D44F5B367}" dt="2021-04-16T13:55:03.847" v="11" actId="1076"/>
          <ac:picMkLst>
            <pc:docMk/>
            <pc:sldMk cId="3309063412" sldId="503"/>
            <ac:picMk id="8" creationId="{F8F27182-7EFD-4D81-A5E7-E5E2B2A55D38}"/>
          </ac:picMkLst>
        </pc:picChg>
      </pc:sldChg>
      <pc:sldChg chg="delSp modSp">
        <pc:chgData name="Simons, Zach" userId="S::zach.simons@kimley-horn.com::3a5217f5-eaac-4f0f-b23c-aa59983becee" providerId="AD" clId="Web-{21D2BE9F-4029-C000-07CC-D71D44F5B367}" dt="2021-04-16T14:02:48.621" v="186"/>
        <pc:sldMkLst>
          <pc:docMk/>
          <pc:sldMk cId="4020193246" sldId="504"/>
        </pc:sldMkLst>
        <pc:spChg chg="del">
          <ac:chgData name="Simons, Zach" userId="S::zach.simons@kimley-horn.com::3a5217f5-eaac-4f0f-b23c-aa59983becee" providerId="AD" clId="Web-{21D2BE9F-4029-C000-07CC-D71D44F5B367}" dt="2021-04-16T14:02:08.527" v="175"/>
          <ac:spMkLst>
            <pc:docMk/>
            <pc:sldMk cId="4020193246" sldId="504"/>
            <ac:spMk id="13" creationId="{7C7FFC2C-F58B-47EB-A1E1-BAECCAC1B2D6}"/>
          </ac:spMkLst>
        </pc:spChg>
        <pc:graphicFrameChg chg="mod modGraphic">
          <ac:chgData name="Simons, Zach" userId="S::zach.simons@kimley-horn.com::3a5217f5-eaac-4f0f-b23c-aa59983becee" providerId="AD" clId="Web-{21D2BE9F-4029-C000-07CC-D71D44F5B367}" dt="2021-04-16T14:02:48.621" v="18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21D2BE9F-4029-C000-07CC-D71D44F5B367}" dt="2021-04-16T13:59:55.618" v="120" actId="1076"/>
          <ac:picMkLst>
            <pc:docMk/>
            <pc:sldMk cId="4020193246" sldId="504"/>
            <ac:picMk id="7" creationId="{EDD78377-E551-4DBB-BD2C-D63A8DA474F9}"/>
          </ac:picMkLst>
        </pc:picChg>
      </pc:sldChg>
      <pc:sldChg chg="delSp modSp">
        <pc:chgData name="Simons, Zach" userId="S::zach.simons@kimley-horn.com::3a5217f5-eaac-4f0f-b23c-aa59983becee" providerId="AD" clId="Web-{21D2BE9F-4029-C000-07CC-D71D44F5B367}" dt="2021-04-16T14:02:41.356" v="182"/>
        <pc:sldMkLst>
          <pc:docMk/>
          <pc:sldMk cId="902281997" sldId="505"/>
        </pc:sldMkLst>
        <pc:spChg chg="del">
          <ac:chgData name="Simons, Zach" userId="S::zach.simons@kimley-horn.com::3a5217f5-eaac-4f0f-b23c-aa59983becee" providerId="AD" clId="Web-{21D2BE9F-4029-C000-07CC-D71D44F5B367}" dt="2021-04-16T14:02:03.339" v="174"/>
          <ac:spMkLst>
            <pc:docMk/>
            <pc:sldMk cId="902281997" sldId="505"/>
            <ac:spMk id="12" creationId="{EDA7E727-9C9E-4D55-9990-8176FBF51CA0}"/>
          </ac:spMkLst>
        </pc:spChg>
        <pc:graphicFrameChg chg="mod modGraphic">
          <ac:chgData name="Simons, Zach" userId="S::zach.simons@kimley-horn.com::3a5217f5-eaac-4f0f-b23c-aa59983becee" providerId="AD" clId="Web-{21D2BE9F-4029-C000-07CC-D71D44F5B367}" dt="2021-04-16T14:02:41.356" v="182"/>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21D2BE9F-4029-C000-07CC-D71D44F5B367}" dt="2021-04-16T14:02:34.199" v="177" actId="1076"/>
          <ac:picMkLst>
            <pc:docMk/>
            <pc:sldMk cId="902281997" sldId="505"/>
            <ac:picMk id="8" creationId="{A4DABAFC-FD06-4539-A971-3669E48D98B1}"/>
          </ac:picMkLst>
        </pc:picChg>
      </pc:sldChg>
      <pc:sldChg chg="modSp">
        <pc:chgData name="Simons, Zach" userId="S::zach.simons@kimley-horn.com::3a5217f5-eaac-4f0f-b23c-aa59983becee" providerId="AD" clId="Web-{21D2BE9F-4029-C000-07CC-D71D44F5B367}" dt="2021-04-16T14:08:30.050" v="237" actId="1076"/>
        <pc:sldMkLst>
          <pc:docMk/>
          <pc:sldMk cId="4219494486" sldId="506"/>
        </pc:sldMkLst>
        <pc:graphicFrameChg chg="mod modGraphic">
          <ac:chgData name="Simons, Zach" userId="S::zach.simons@kimley-horn.com::3a5217f5-eaac-4f0f-b23c-aa59983becee" providerId="AD" clId="Web-{21D2BE9F-4029-C000-07CC-D71D44F5B367}" dt="2021-04-16T14:08:30.050" v="237" actId="107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21D2BE9F-4029-C000-07CC-D71D44F5B367}" dt="2021-04-16T14:08:29.972" v="236" actId="1076"/>
          <ac:picMkLst>
            <pc:docMk/>
            <pc:sldMk cId="4219494486" sldId="506"/>
            <ac:picMk id="7" creationId="{0FC59644-6B21-4290-9F72-449230ADAF0C}"/>
          </ac:picMkLst>
        </pc:picChg>
      </pc:sldChg>
    </pc:docChg>
  </pc:docChgLst>
  <pc:docChgLst>
    <pc:chgData name="Beem, Corinn" userId="c940195d-46ad-491a-b089-963483842aae" providerId="ADAL" clId="{85A3EA1E-2D8B-4186-B734-9E59C6E1FB66}"/>
    <pc:docChg chg="delSld modSld">
      <pc:chgData name="Beem, Corinn" userId="c940195d-46ad-491a-b089-963483842aae" providerId="ADAL" clId="{85A3EA1E-2D8B-4186-B734-9E59C6E1FB66}" dt="2021-04-12T15:48:38.921" v="81" actId="14826"/>
      <pc:docMkLst>
        <pc:docMk/>
      </pc:docMkLst>
      <pc:sldChg chg="modSp modNotesTx">
        <pc:chgData name="Beem, Corinn" userId="c940195d-46ad-491a-b089-963483842aae" providerId="ADAL" clId="{85A3EA1E-2D8B-4186-B734-9E59C6E1FB66}" dt="2021-04-12T15:44:57.758" v="69" actId="20577"/>
        <pc:sldMkLst>
          <pc:docMk/>
          <pc:sldMk cId="3309063412" sldId="503"/>
        </pc:sldMkLst>
        <pc:spChg chg="mod">
          <ac:chgData name="Beem, Corinn" userId="c940195d-46ad-491a-b089-963483842aae" providerId="ADAL" clId="{85A3EA1E-2D8B-4186-B734-9E59C6E1FB66}" dt="2021-04-12T15:44:52.660" v="67"/>
          <ac:spMkLst>
            <pc:docMk/>
            <pc:sldMk cId="3309063412" sldId="503"/>
            <ac:spMk id="2" creationId="{B6B9F291-16BF-4C3F-83DE-B220C1AF1282}"/>
          </ac:spMkLst>
        </pc:spChg>
      </pc:sldChg>
      <pc:sldChg chg="modSp">
        <pc:chgData name="Beem, Corinn" userId="c940195d-46ad-491a-b089-963483842aae" providerId="ADAL" clId="{85A3EA1E-2D8B-4186-B734-9E59C6E1FB66}" dt="2021-04-12T15:45:05.766" v="70"/>
        <pc:sldMkLst>
          <pc:docMk/>
          <pc:sldMk cId="4020193246" sldId="504"/>
        </pc:sldMkLst>
        <pc:spChg chg="mod">
          <ac:chgData name="Beem, Corinn" userId="c940195d-46ad-491a-b089-963483842aae" providerId="ADAL" clId="{85A3EA1E-2D8B-4186-B734-9E59C6E1FB66}" dt="2021-04-12T15:45:05.766" v="70"/>
          <ac:spMkLst>
            <pc:docMk/>
            <pc:sldMk cId="4020193246" sldId="504"/>
            <ac:spMk id="2" creationId="{B6B9F291-16BF-4C3F-83DE-B220C1AF1282}"/>
          </ac:spMkLst>
        </pc:spChg>
      </pc:sldChg>
      <pc:sldChg chg="modSp">
        <pc:chgData name="Beem, Corinn" userId="c940195d-46ad-491a-b089-963483842aae" providerId="ADAL" clId="{85A3EA1E-2D8B-4186-B734-9E59C6E1FB66}" dt="2021-04-12T15:45:13.637" v="71"/>
        <pc:sldMkLst>
          <pc:docMk/>
          <pc:sldMk cId="902281997" sldId="505"/>
        </pc:sldMkLst>
        <pc:spChg chg="mod">
          <ac:chgData name="Beem, Corinn" userId="c940195d-46ad-491a-b089-963483842aae" providerId="ADAL" clId="{85A3EA1E-2D8B-4186-B734-9E59C6E1FB66}" dt="2021-04-12T15:45:13.637" v="71"/>
          <ac:spMkLst>
            <pc:docMk/>
            <pc:sldMk cId="902281997" sldId="505"/>
            <ac:spMk id="2" creationId="{B6B9F291-16BF-4C3F-83DE-B220C1AF1282}"/>
          </ac:spMkLst>
        </pc:spChg>
      </pc:sldChg>
      <pc:sldChg chg="modSp modNotesTx">
        <pc:chgData name="Beem, Corinn" userId="c940195d-46ad-491a-b089-963483842aae" providerId="ADAL" clId="{85A3EA1E-2D8B-4186-B734-9E59C6E1FB66}" dt="2021-04-12T15:45:25.943" v="74"/>
        <pc:sldMkLst>
          <pc:docMk/>
          <pc:sldMk cId="4219494486" sldId="506"/>
        </pc:sldMkLst>
        <pc:spChg chg="mod">
          <ac:chgData name="Beem, Corinn" userId="c940195d-46ad-491a-b089-963483842aae" providerId="ADAL" clId="{85A3EA1E-2D8B-4186-B734-9E59C6E1FB66}" dt="2021-04-12T15:45:25.943" v="74"/>
          <ac:spMkLst>
            <pc:docMk/>
            <pc:sldMk cId="4219494486" sldId="506"/>
            <ac:spMk id="2" creationId="{B6B9F291-16BF-4C3F-83DE-B220C1AF1282}"/>
          </ac:spMkLst>
        </pc:spChg>
      </pc:sldChg>
      <pc:sldChg chg="modSp">
        <pc:chgData name="Beem, Corinn" userId="c940195d-46ad-491a-b089-963483842aae" providerId="ADAL" clId="{85A3EA1E-2D8B-4186-B734-9E59C6E1FB66}" dt="2021-04-12T15:45:36.391" v="75"/>
        <pc:sldMkLst>
          <pc:docMk/>
          <pc:sldMk cId="3544745729" sldId="511"/>
        </pc:sldMkLst>
        <pc:spChg chg="mod">
          <ac:chgData name="Beem, Corinn" userId="c940195d-46ad-491a-b089-963483842aae" providerId="ADAL" clId="{85A3EA1E-2D8B-4186-B734-9E59C6E1FB66}" dt="2021-04-12T15:45:36.391" v="75"/>
          <ac:spMkLst>
            <pc:docMk/>
            <pc:sldMk cId="3544745729" sldId="511"/>
            <ac:spMk id="5" creationId="{3E532E98-B6B5-4ACC-BAF8-6B4F7E7C68E3}"/>
          </ac:spMkLst>
        </pc:spChg>
      </pc:sldChg>
      <pc:sldChg chg="modSp mod">
        <pc:chgData name="Beem, Corinn" userId="c940195d-46ad-491a-b089-963483842aae" providerId="ADAL" clId="{85A3EA1E-2D8B-4186-B734-9E59C6E1FB66}" dt="2021-04-12T15:45:47.342" v="79" actId="20577"/>
        <pc:sldMkLst>
          <pc:docMk/>
          <pc:sldMk cId="4189796286" sldId="513"/>
        </pc:sldMkLst>
        <pc:spChg chg="mod">
          <ac:chgData name="Beem, Corinn" userId="c940195d-46ad-491a-b089-963483842aae" providerId="ADAL" clId="{85A3EA1E-2D8B-4186-B734-9E59C6E1FB66}" dt="2021-04-12T15:45:47.342" v="79" actId="20577"/>
          <ac:spMkLst>
            <pc:docMk/>
            <pc:sldMk cId="4189796286" sldId="513"/>
            <ac:spMk id="6" creationId="{7ADE84E5-34FE-4C41-9602-1621F6B66961}"/>
          </ac:spMkLst>
        </pc:spChg>
      </pc:sldChg>
      <pc:sldChg chg="modSp">
        <pc:chgData name="Beem, Corinn" userId="c940195d-46ad-491a-b089-963483842aae" providerId="ADAL" clId="{85A3EA1E-2D8B-4186-B734-9E59C6E1FB66}" dt="2021-04-12T15:42:22.688" v="0"/>
        <pc:sldMkLst>
          <pc:docMk/>
          <pc:sldMk cId="4291394701" sldId="540"/>
        </pc:sldMkLst>
        <pc:spChg chg="mod">
          <ac:chgData name="Beem, Corinn" userId="c940195d-46ad-491a-b089-963483842aae" providerId="ADAL" clId="{85A3EA1E-2D8B-4186-B734-9E59C6E1FB66}" dt="2021-04-12T15:42:22.688" v="0"/>
          <ac:spMkLst>
            <pc:docMk/>
            <pc:sldMk cId="4291394701" sldId="540"/>
            <ac:spMk id="2" creationId="{D85898C7-A09F-41F6-AAC4-07C7EEEB728B}"/>
          </ac:spMkLst>
        </pc:spChg>
      </pc:sldChg>
      <pc:sldChg chg="modSp mod modNotesTx">
        <pc:chgData name="Beem, Corinn" userId="c940195d-46ad-491a-b089-963483842aae" providerId="ADAL" clId="{85A3EA1E-2D8B-4186-B734-9E59C6E1FB66}" dt="2021-04-12T15:44:33.341" v="65" actId="6549"/>
        <pc:sldMkLst>
          <pc:docMk/>
          <pc:sldMk cId="1503661817" sldId="558"/>
        </pc:sldMkLst>
        <pc:spChg chg="mod">
          <ac:chgData name="Beem, Corinn" userId="c940195d-46ad-491a-b089-963483842aae" providerId="ADAL" clId="{85A3EA1E-2D8B-4186-B734-9E59C6E1FB66}" dt="2021-04-12T15:43:11.405" v="4" actId="20577"/>
          <ac:spMkLst>
            <pc:docMk/>
            <pc:sldMk cId="1503661817" sldId="558"/>
            <ac:spMk id="2" creationId="{D4A1F4AB-06D3-41C7-A09F-523B103E846F}"/>
          </ac:spMkLst>
        </pc:spChg>
        <pc:spChg chg="mod">
          <ac:chgData name="Beem, Corinn" userId="c940195d-46ad-491a-b089-963483842aae" providerId="ADAL" clId="{85A3EA1E-2D8B-4186-B734-9E59C6E1FB66}" dt="2021-04-12T15:43:48.082" v="21" actId="6549"/>
          <ac:spMkLst>
            <pc:docMk/>
            <pc:sldMk cId="1503661817" sldId="558"/>
            <ac:spMk id="37" creationId="{D75644BC-53EB-4AF2-A3A5-26E88A22BB8C}"/>
          </ac:spMkLst>
        </pc:spChg>
        <pc:spChg chg="mod">
          <ac:chgData name="Beem, Corinn" userId="c940195d-46ad-491a-b089-963483842aae" providerId="ADAL" clId="{85A3EA1E-2D8B-4186-B734-9E59C6E1FB66}" dt="2021-04-12T15:43:51.741" v="26" actId="6549"/>
          <ac:spMkLst>
            <pc:docMk/>
            <pc:sldMk cId="1503661817" sldId="558"/>
            <ac:spMk id="38" creationId="{5A6BADBE-CE4A-4C98-A48D-9DBDD1BE71D5}"/>
          </ac:spMkLst>
        </pc:spChg>
        <pc:spChg chg="mod">
          <ac:chgData name="Beem, Corinn" userId="c940195d-46ad-491a-b089-963483842aae" providerId="ADAL" clId="{85A3EA1E-2D8B-4186-B734-9E59C6E1FB66}" dt="2021-04-12T15:43:58.537" v="35" actId="6549"/>
          <ac:spMkLst>
            <pc:docMk/>
            <pc:sldMk cId="1503661817" sldId="558"/>
            <ac:spMk id="39" creationId="{5249E791-5DF4-48F1-B804-0AF87B3ED6B2}"/>
          </ac:spMkLst>
        </pc:spChg>
        <pc:spChg chg="mod">
          <ac:chgData name="Beem, Corinn" userId="c940195d-46ad-491a-b089-963483842aae" providerId="ADAL" clId="{85A3EA1E-2D8B-4186-B734-9E59C6E1FB66}" dt="2021-04-12T15:44:10.447" v="42" actId="6549"/>
          <ac:spMkLst>
            <pc:docMk/>
            <pc:sldMk cId="1503661817" sldId="558"/>
            <ac:spMk id="40" creationId="{BABD2D6F-67C6-428E-9B6E-575730D25AB1}"/>
          </ac:spMkLst>
        </pc:spChg>
      </pc:sldChg>
      <pc:sldChg chg="addSp modSp">
        <pc:chgData name="Beem, Corinn" userId="c940195d-46ad-491a-b089-963483842aae" providerId="ADAL" clId="{85A3EA1E-2D8B-4186-B734-9E59C6E1FB66}" dt="2021-04-12T15:48:38.921" v="81" actId="14826"/>
        <pc:sldMkLst>
          <pc:docMk/>
          <pc:sldMk cId="2489502936" sldId="559"/>
        </pc:sldMkLst>
        <pc:spChg chg="mod">
          <ac:chgData name="Beem, Corinn" userId="c940195d-46ad-491a-b089-963483842aae" providerId="ADAL" clId="{85A3EA1E-2D8B-4186-B734-9E59C6E1FB66}" dt="2021-04-12T15:44:48.841" v="66"/>
          <ac:spMkLst>
            <pc:docMk/>
            <pc:sldMk cId="2489502936" sldId="559"/>
            <ac:spMk id="2" creationId="{D4A1F4AB-06D3-41C7-A09F-523B103E846F}"/>
          </ac:spMkLst>
        </pc:spChg>
        <pc:picChg chg="add mod">
          <ac:chgData name="Beem, Corinn" userId="c940195d-46ad-491a-b089-963483842aae" providerId="ADAL" clId="{85A3EA1E-2D8B-4186-B734-9E59C6E1FB66}" dt="2021-04-12T15:48:38.921" v="81" actId="14826"/>
          <ac:picMkLst>
            <pc:docMk/>
            <pc:sldMk cId="2489502936" sldId="559"/>
            <ac:picMk id="3" creationId="{CE3BEFE7-A6B7-4B42-97EA-BDC8CCB52215}"/>
          </ac:picMkLst>
        </pc:picChg>
      </pc:sldChg>
      <pc:sldChg chg="del">
        <pc:chgData name="Beem, Corinn" userId="c940195d-46ad-491a-b089-963483842aae" providerId="ADAL" clId="{85A3EA1E-2D8B-4186-B734-9E59C6E1FB66}" dt="2021-04-12T15:42:53.672" v="1" actId="2696"/>
        <pc:sldMkLst>
          <pc:docMk/>
          <pc:sldMk cId="597215285" sldId="561"/>
        </pc:sldMkLst>
      </pc:sldChg>
    </pc:docChg>
  </pc:docChgLst>
  <pc:docChgLst>
    <pc:chgData name="Filaroski, Taylor" userId="808e8b38-dcd7-4790-8255-e9ab0a59a131" providerId="ADAL" clId="{F97B7780-5A76-46E5-9426-72E69FF852E0}"/>
    <pc:docChg chg="modSld">
      <pc:chgData name="Filaroski, Taylor" userId="808e8b38-dcd7-4790-8255-e9ab0a59a131" providerId="ADAL" clId="{F97B7780-5A76-46E5-9426-72E69FF852E0}" dt="2021-04-20T14:38:46.351" v="78" actId="20577"/>
      <pc:docMkLst>
        <pc:docMk/>
      </pc:docMkLst>
      <pc:sldChg chg="modSp mod modNotesTx">
        <pc:chgData name="Filaroski, Taylor" userId="808e8b38-dcd7-4790-8255-e9ab0a59a131" providerId="ADAL" clId="{F97B7780-5A76-46E5-9426-72E69FF852E0}" dt="2021-04-20T14:37:18.461" v="19" actId="20577"/>
        <pc:sldMkLst>
          <pc:docMk/>
          <pc:sldMk cId="4020193246" sldId="504"/>
        </pc:sldMkLst>
        <pc:graphicFrameChg chg="modGraphic">
          <ac:chgData name="Filaroski, Taylor" userId="808e8b38-dcd7-4790-8255-e9ab0a59a131" providerId="ADAL" clId="{F97B7780-5A76-46E5-9426-72E69FF852E0}" dt="2021-04-20T14:37:18.461" v="19"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F97B7780-5A76-46E5-9426-72E69FF852E0}" dt="2021-04-20T14:38:12.568" v="58" actId="20577"/>
        <pc:sldMkLst>
          <pc:docMk/>
          <pc:sldMk cId="902281997" sldId="505"/>
        </pc:sldMkLst>
        <pc:graphicFrameChg chg="modGraphic">
          <ac:chgData name="Filaroski, Taylor" userId="808e8b38-dcd7-4790-8255-e9ab0a59a131" providerId="ADAL" clId="{F97B7780-5A76-46E5-9426-72E69FF852E0}" dt="2021-04-20T14:38:12.568" v="58"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F97B7780-5A76-46E5-9426-72E69FF852E0}" dt="2021-04-20T14:38:46.351" v="78" actId="20577"/>
        <pc:sldMkLst>
          <pc:docMk/>
          <pc:sldMk cId="4219494486" sldId="506"/>
        </pc:sldMkLst>
        <pc:graphicFrameChg chg="modGraphic">
          <ac:chgData name="Filaroski, Taylor" userId="808e8b38-dcd7-4790-8255-e9ab0a59a131" providerId="ADAL" clId="{F97B7780-5A76-46E5-9426-72E69FF852E0}" dt="2021-04-20T14:38:46.351" v="78"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F97B7780-5A76-46E5-9426-72E69FF852E0}" dt="2021-04-20T14:35:39.455" v="0" actId="20577"/>
        <pc:sldMkLst>
          <pc:docMk/>
          <pc:sldMk cId="1503661817" sldId="558"/>
        </pc:sldMkLst>
        <pc:spChg chg="mod">
          <ac:chgData name="Filaroski, Taylor" userId="808e8b38-dcd7-4790-8255-e9ab0a59a131" providerId="ADAL" clId="{F97B7780-5A76-46E5-9426-72E69FF852E0}" dt="2021-04-20T14:35:39.455" v="0" actId="20577"/>
          <ac:spMkLst>
            <pc:docMk/>
            <pc:sldMk cId="1503661817" sldId="558"/>
            <ac:spMk id="2" creationId="{D4A1F4AB-06D3-41C7-A09F-523B103E84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Lebanon Municipal Airport created 269 jobs earning $18.7 million in payroll, contributed $32.4 million in value added, and generated a total economic output of $53.7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Lebanon Municipal Airport. As this slide shows, Lebanon Municipal Airport supports 269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Lebanon Municipal Airport generates $18.7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Lebanon Municipal Airport contributes $32.4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Lebanon Municipal Airport contributes $53.7 million in business revenue generated by on-airport activity and visitor spending. This metric encompasses payroll and valued added and thus represents the total economic output of Lebanon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Lebanon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Lebanon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$53.7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Lebanon Municipal Airport Is </a:t>
            </a:r>
            <a:br>
              <a:rPr lang="en-US" dirty="0"/>
            </a:br>
            <a:r>
              <a:rPr lang="en-US" dirty="0"/>
              <a:t>Just Local?</a:t>
            </a:r>
          </a:p>
        </p:txBody>
      </p:sp>
      <p:pic>
        <p:nvPicPr>
          <p:cNvPr id="3" name="Picture 2">
            <a:extLst>
              <a:ext uri="{FF2B5EF4-FFF2-40B4-BE49-F238E27FC236}">
                <a16:creationId xmlns:a16="http://schemas.microsoft.com/office/drawing/2014/main" id="{CE3BEFE7-A6B7-4B42-97EA-BDC8CCB522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Lebanon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31140" y="2716269"/>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237888566"/>
              </p:ext>
            </p:extLst>
          </p:nvPr>
        </p:nvGraphicFramePr>
        <p:xfrm>
          <a:off x="2134303" y="255245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139 </a:t>
                      </a:r>
                      <a:endParaRPr lang="en-US" sz="1600" b="1" i="0" u="none" strike="noStrike" kern="1200" dirty="0">
                        <a:solidFill>
                          <a:srgbClr val="000000"/>
                        </a:solidFill>
                        <a:effectLst/>
                        <a:highlight>
                          <a:srgbClr val="FFFF00"/>
                        </a:highligh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58 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72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269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36660833"/>
              </p:ext>
            </p:extLst>
          </p:nvPr>
        </p:nvGraphicFramePr>
        <p:xfrm>
          <a:off x="2230759" y="255245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$10,600,000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$18,700,000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Lebanon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523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Lebanon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079"/>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681453536"/>
              </p:ext>
            </p:extLst>
          </p:nvPr>
        </p:nvGraphicFramePr>
        <p:xfrm>
          <a:off x="2230759" y="248976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$19,600,000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$7,400,000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161736004"/>
              </p:ext>
            </p:extLst>
          </p:nvPr>
        </p:nvGraphicFramePr>
        <p:xfrm>
          <a:off x="2230759" y="2552459"/>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$31,700,000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$10,000,000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$53,700,000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Lebanon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607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Lebanon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M54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52860726-b653-4eba-8fc1-cfbf91000526"/>
    <ds:schemaRef ds:uri="http://schemas.microsoft.com/office/2006/documentManagement/types"/>
    <ds:schemaRef ds:uri="http://purl.org/dc/elements/1.1/"/>
    <ds:schemaRef ds:uri="http://purl.org/dc/terms/"/>
    <ds:schemaRef ds:uri="http://www.w3.org/XML/1998/namespace"/>
    <ds:schemaRef ds:uri="b2e1dacc-c954-4408-aa44-64ef90b7ce3a"/>
    <ds:schemaRef ds:uri="c18e8617-fc0f-4dda-a87a-c0ec120ddf92"/>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Lebanon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Lebanon Municipal Airport  Impacts</vt:lpstr>
      <vt:lpstr>Think Lebanon Municipal Airport Is  Just Local?</vt:lpstr>
      <vt:lpstr>Lebanon Municipal Airport Economic Impacts - Jobs</vt:lpstr>
      <vt:lpstr>Lebanon Municipal Airport Economic Impacts – Payroll</vt:lpstr>
      <vt:lpstr>Lebanon Municipal Airport Economic Impacts – Value Added</vt:lpstr>
      <vt:lpstr>Lebanon Municipal Airport Economic Impacts – Business Revenue </vt:lpstr>
      <vt:lpstr>Tax Analysis</vt:lpstr>
      <vt:lpstr>Statewide Tax Impacts</vt:lpstr>
      <vt:lpstr>Additional  Aviation Benefits</vt:lpstr>
      <vt:lpstr>Case  Studies</vt:lpstr>
      <vt:lpstr>Lebanon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100</cp:revision>
  <dcterms:created xsi:type="dcterms:W3CDTF">2021-03-17T12:38:10Z</dcterms:created>
  <dcterms:modified xsi:type="dcterms:W3CDTF">2021-04-20T14:38:49Z</dcterms:modified>
</cp:coreProperties>
</file>